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0"/>
  </p:notes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3">
  <dgm:title val=""/>
  <dgm:desc val=""/>
  <dgm:catLst>
    <dgm:cat type="accent4" pri="11300"/>
  </dgm:catLst>
  <dgm:styleLbl name="node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>
        <a:shade val="80000"/>
      </a:schemeClr>
      <a:schemeClr val="accent4">
        <a:tint val="7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/>
    <dgm:txEffectClrLst/>
  </dgm:styleLbl>
  <dgm:styleLbl name="ln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shade val="80000"/>
        <a:alpha val="50000"/>
      </a:schemeClr>
      <a:schemeClr val="accent4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/>
    <dgm:txEffectClrLst/>
  </dgm:styleLbl>
  <dgm:styleLbl name="f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9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8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B215D1-AC5A-4109-962A-27C2397A3F4F}" type="doc">
      <dgm:prSet loTypeId="urn:microsoft.com/office/officeart/2005/8/layout/orgChart1" loCatId="hierarchy" qsTypeId="urn:microsoft.com/office/officeart/2005/8/quickstyle/simple3" qsCatId="simple" csTypeId="urn:microsoft.com/office/officeart/2005/8/colors/accent4_3" csCatId="accent4" phldr="1"/>
      <dgm:spPr/>
      <dgm:t>
        <a:bodyPr/>
        <a:lstStyle/>
        <a:p>
          <a:endParaRPr lang="en-IN"/>
        </a:p>
      </dgm:t>
    </dgm:pt>
    <dgm:pt modelId="{29F61824-9CE2-4431-9288-AF11EAD84C56}">
      <dgm:prSet phldrT="[Text]"/>
      <dgm:spPr/>
      <dgm:t>
        <a:bodyPr/>
        <a:lstStyle/>
        <a:p>
          <a:r>
            <a:rPr lang="en-IN" dirty="0"/>
            <a:t>Levels</a:t>
          </a:r>
        </a:p>
      </dgm:t>
    </dgm:pt>
    <dgm:pt modelId="{F8DB9DA4-E423-4A8E-83AA-650AFFC89628}" type="parTrans" cxnId="{6582A542-D4E3-4995-BC14-11EA0E6D4F29}">
      <dgm:prSet/>
      <dgm:spPr/>
      <dgm:t>
        <a:bodyPr/>
        <a:lstStyle/>
        <a:p>
          <a:endParaRPr lang="en-IN"/>
        </a:p>
      </dgm:t>
    </dgm:pt>
    <dgm:pt modelId="{0628CE98-2905-4513-AA21-9BE86888D70F}" type="sibTrans" cxnId="{6582A542-D4E3-4995-BC14-11EA0E6D4F29}">
      <dgm:prSet/>
      <dgm:spPr/>
      <dgm:t>
        <a:bodyPr/>
        <a:lstStyle/>
        <a:p>
          <a:endParaRPr lang="en-IN"/>
        </a:p>
      </dgm:t>
    </dgm:pt>
    <dgm:pt modelId="{3AA659DB-90AA-4872-9F82-9D374BB11283}">
      <dgm:prSet phldrT="[Text]"/>
      <dgm:spPr/>
      <dgm:t>
        <a:bodyPr/>
        <a:lstStyle/>
        <a:p>
          <a:r>
            <a:rPr lang="en-IN" dirty="0"/>
            <a:t>10</a:t>
          </a:r>
          <a:r>
            <a:rPr lang="en-IN" baseline="30000" dirty="0"/>
            <a:t>th</a:t>
          </a:r>
          <a:endParaRPr lang="en-IN" dirty="0"/>
        </a:p>
      </dgm:t>
    </dgm:pt>
    <dgm:pt modelId="{D4CDCBA9-710D-4130-927F-D1E759466EB1}" type="parTrans" cxnId="{818E10C0-42B5-4539-88D2-C69008F817D3}">
      <dgm:prSet/>
      <dgm:spPr/>
      <dgm:t>
        <a:bodyPr/>
        <a:lstStyle/>
        <a:p>
          <a:endParaRPr lang="en-IN"/>
        </a:p>
      </dgm:t>
    </dgm:pt>
    <dgm:pt modelId="{DC005AB2-4F58-48BD-91A5-5317F8D9F67B}" type="sibTrans" cxnId="{818E10C0-42B5-4539-88D2-C69008F817D3}">
      <dgm:prSet/>
      <dgm:spPr/>
      <dgm:t>
        <a:bodyPr/>
        <a:lstStyle/>
        <a:p>
          <a:endParaRPr lang="en-IN"/>
        </a:p>
      </dgm:t>
    </dgm:pt>
    <dgm:pt modelId="{F2E79745-67AD-4E5E-BC1D-85C3E6E795E0}">
      <dgm:prSet phldrT="[Text]"/>
      <dgm:spPr/>
      <dgm:t>
        <a:bodyPr/>
        <a:lstStyle/>
        <a:p>
          <a:r>
            <a:rPr lang="en-IN" dirty="0"/>
            <a:t>12th</a:t>
          </a:r>
        </a:p>
      </dgm:t>
    </dgm:pt>
    <dgm:pt modelId="{ADC2F57A-8EBD-4CC3-B24B-F741294BD26A}" type="parTrans" cxnId="{1AFCC9AF-D959-45DD-A532-F7B5327A7F83}">
      <dgm:prSet/>
      <dgm:spPr/>
      <dgm:t>
        <a:bodyPr/>
        <a:lstStyle/>
        <a:p>
          <a:endParaRPr lang="en-IN"/>
        </a:p>
      </dgm:t>
    </dgm:pt>
    <dgm:pt modelId="{F52BF3C3-0CD9-4B28-AF08-823E1E784BD5}" type="sibTrans" cxnId="{1AFCC9AF-D959-45DD-A532-F7B5327A7F83}">
      <dgm:prSet/>
      <dgm:spPr/>
      <dgm:t>
        <a:bodyPr/>
        <a:lstStyle/>
        <a:p>
          <a:endParaRPr lang="en-IN"/>
        </a:p>
      </dgm:t>
    </dgm:pt>
    <dgm:pt modelId="{64295383-7730-4594-9AB7-4624CF4350D5}">
      <dgm:prSet phldrT="[Text]"/>
      <dgm:spPr/>
      <dgm:t>
        <a:bodyPr/>
        <a:lstStyle/>
        <a:p>
          <a:r>
            <a:rPr lang="en-IN" dirty="0"/>
            <a:t>Undergrad</a:t>
          </a:r>
        </a:p>
      </dgm:t>
    </dgm:pt>
    <dgm:pt modelId="{ED80F8BA-780A-4446-8E6C-828E382813DB}" type="parTrans" cxnId="{7D1DE641-BC14-4F83-B049-F1A9CF92B2A0}">
      <dgm:prSet/>
      <dgm:spPr/>
      <dgm:t>
        <a:bodyPr/>
        <a:lstStyle/>
        <a:p>
          <a:endParaRPr lang="en-IN"/>
        </a:p>
      </dgm:t>
    </dgm:pt>
    <dgm:pt modelId="{A0DBE4B2-65B6-4460-A13B-6A0B555FE14E}" type="sibTrans" cxnId="{7D1DE641-BC14-4F83-B049-F1A9CF92B2A0}">
      <dgm:prSet/>
      <dgm:spPr/>
      <dgm:t>
        <a:bodyPr/>
        <a:lstStyle/>
        <a:p>
          <a:endParaRPr lang="en-IN"/>
        </a:p>
      </dgm:t>
    </dgm:pt>
    <dgm:pt modelId="{4A476DA9-2F5C-4683-8282-DBE180690692}">
      <dgm:prSet/>
      <dgm:spPr/>
      <dgm:t>
        <a:bodyPr/>
        <a:lstStyle/>
        <a:p>
          <a:r>
            <a:rPr lang="en-IN" dirty="0"/>
            <a:t>11th</a:t>
          </a:r>
        </a:p>
      </dgm:t>
    </dgm:pt>
    <dgm:pt modelId="{C6C82C56-AFF6-45A1-822C-517A0B18DBED}" type="parTrans" cxnId="{7221FB35-CFC2-4520-847E-09E4D6C56429}">
      <dgm:prSet/>
      <dgm:spPr/>
      <dgm:t>
        <a:bodyPr/>
        <a:lstStyle/>
        <a:p>
          <a:endParaRPr lang="en-IN"/>
        </a:p>
      </dgm:t>
    </dgm:pt>
    <dgm:pt modelId="{A57932A1-AF80-44B0-9289-1135405C3C59}" type="sibTrans" cxnId="{7221FB35-CFC2-4520-847E-09E4D6C56429}">
      <dgm:prSet/>
      <dgm:spPr/>
      <dgm:t>
        <a:bodyPr/>
        <a:lstStyle/>
        <a:p>
          <a:endParaRPr lang="en-IN"/>
        </a:p>
      </dgm:t>
    </dgm:pt>
    <dgm:pt modelId="{8D477B6B-7804-416A-A650-C5CEA559C113}" type="pres">
      <dgm:prSet presAssocID="{F0B215D1-AC5A-4109-962A-27C2397A3F4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F8A0550-9FFF-4343-95C6-3E811045E13B}" type="pres">
      <dgm:prSet presAssocID="{29F61824-9CE2-4431-9288-AF11EAD84C56}" presName="hierRoot1" presStyleCnt="0">
        <dgm:presLayoutVars>
          <dgm:hierBranch val="init"/>
        </dgm:presLayoutVars>
      </dgm:prSet>
      <dgm:spPr/>
    </dgm:pt>
    <dgm:pt modelId="{7F21A7EC-EF9F-4800-9F3A-CD24B192A1CF}" type="pres">
      <dgm:prSet presAssocID="{29F61824-9CE2-4431-9288-AF11EAD84C56}" presName="rootComposite1" presStyleCnt="0"/>
      <dgm:spPr/>
    </dgm:pt>
    <dgm:pt modelId="{776DF47D-7E4E-4F7C-A0E0-AD00F9D21DD8}" type="pres">
      <dgm:prSet presAssocID="{29F61824-9CE2-4431-9288-AF11EAD84C56}" presName="rootText1" presStyleLbl="node0" presStyleIdx="0" presStyleCnt="1" custScaleX="84501" custScaleY="60278" custLinFactNeighborX="-1268">
        <dgm:presLayoutVars>
          <dgm:chPref val="3"/>
        </dgm:presLayoutVars>
      </dgm:prSet>
      <dgm:spPr/>
    </dgm:pt>
    <dgm:pt modelId="{930D7617-CED4-42C7-B1A0-D79E94137E3A}" type="pres">
      <dgm:prSet presAssocID="{29F61824-9CE2-4431-9288-AF11EAD84C56}" presName="rootConnector1" presStyleLbl="node1" presStyleIdx="0" presStyleCnt="0"/>
      <dgm:spPr/>
    </dgm:pt>
    <dgm:pt modelId="{0BA059F2-CEC8-48D1-941A-992B439B0282}" type="pres">
      <dgm:prSet presAssocID="{29F61824-9CE2-4431-9288-AF11EAD84C56}" presName="hierChild2" presStyleCnt="0"/>
      <dgm:spPr/>
    </dgm:pt>
    <dgm:pt modelId="{4C7F4D5C-1310-43CC-803F-DCB4B64BAC3C}" type="pres">
      <dgm:prSet presAssocID="{D4CDCBA9-710D-4130-927F-D1E759466EB1}" presName="Name37" presStyleLbl="parChTrans1D2" presStyleIdx="0" presStyleCnt="4"/>
      <dgm:spPr/>
    </dgm:pt>
    <dgm:pt modelId="{C5E6BE06-B1C1-4D99-96C5-F35729C73FBA}" type="pres">
      <dgm:prSet presAssocID="{3AA659DB-90AA-4872-9F82-9D374BB11283}" presName="hierRoot2" presStyleCnt="0">
        <dgm:presLayoutVars>
          <dgm:hierBranch val="init"/>
        </dgm:presLayoutVars>
      </dgm:prSet>
      <dgm:spPr/>
    </dgm:pt>
    <dgm:pt modelId="{81E6DE8F-CF06-416B-8AC7-0241963D0ACE}" type="pres">
      <dgm:prSet presAssocID="{3AA659DB-90AA-4872-9F82-9D374BB11283}" presName="rootComposite" presStyleCnt="0"/>
      <dgm:spPr/>
    </dgm:pt>
    <dgm:pt modelId="{0337AFE2-8997-4BBE-945F-D9289522618B}" type="pres">
      <dgm:prSet presAssocID="{3AA659DB-90AA-4872-9F82-9D374BB11283}" presName="rootText" presStyleLbl="node2" presStyleIdx="0" presStyleCnt="4" custScaleX="70855" custScaleY="41855">
        <dgm:presLayoutVars>
          <dgm:chPref val="3"/>
        </dgm:presLayoutVars>
      </dgm:prSet>
      <dgm:spPr/>
    </dgm:pt>
    <dgm:pt modelId="{79778966-0DA7-476A-A825-93D40AA8ADDB}" type="pres">
      <dgm:prSet presAssocID="{3AA659DB-90AA-4872-9F82-9D374BB11283}" presName="rootConnector" presStyleLbl="node2" presStyleIdx="0" presStyleCnt="4"/>
      <dgm:spPr/>
    </dgm:pt>
    <dgm:pt modelId="{350CEF79-4B7A-4588-841F-10B0D9A4CD1A}" type="pres">
      <dgm:prSet presAssocID="{3AA659DB-90AA-4872-9F82-9D374BB11283}" presName="hierChild4" presStyleCnt="0"/>
      <dgm:spPr/>
    </dgm:pt>
    <dgm:pt modelId="{2E47CC86-A6B9-48F7-8C5F-EEF96FCCA515}" type="pres">
      <dgm:prSet presAssocID="{3AA659DB-90AA-4872-9F82-9D374BB11283}" presName="hierChild5" presStyleCnt="0"/>
      <dgm:spPr/>
    </dgm:pt>
    <dgm:pt modelId="{6DECC9BD-D45F-4564-A68A-1FC26D6C667B}" type="pres">
      <dgm:prSet presAssocID="{C6C82C56-AFF6-45A1-822C-517A0B18DBED}" presName="Name37" presStyleLbl="parChTrans1D2" presStyleIdx="1" presStyleCnt="4"/>
      <dgm:spPr/>
    </dgm:pt>
    <dgm:pt modelId="{3E2AE39F-7350-4082-909D-106F526883FB}" type="pres">
      <dgm:prSet presAssocID="{4A476DA9-2F5C-4683-8282-DBE180690692}" presName="hierRoot2" presStyleCnt="0">
        <dgm:presLayoutVars>
          <dgm:hierBranch val="init"/>
        </dgm:presLayoutVars>
      </dgm:prSet>
      <dgm:spPr/>
    </dgm:pt>
    <dgm:pt modelId="{2BE0407A-0113-4AB2-8DD2-17197A8FFA11}" type="pres">
      <dgm:prSet presAssocID="{4A476DA9-2F5C-4683-8282-DBE180690692}" presName="rootComposite" presStyleCnt="0"/>
      <dgm:spPr/>
    </dgm:pt>
    <dgm:pt modelId="{E752E0CC-1377-4F8E-B860-3070C44757E8}" type="pres">
      <dgm:prSet presAssocID="{4A476DA9-2F5C-4683-8282-DBE180690692}" presName="rootText" presStyleLbl="node2" presStyleIdx="1" presStyleCnt="4" custScaleX="83236" custScaleY="38307">
        <dgm:presLayoutVars>
          <dgm:chPref val="3"/>
        </dgm:presLayoutVars>
      </dgm:prSet>
      <dgm:spPr/>
    </dgm:pt>
    <dgm:pt modelId="{07E5092D-61F4-4E2B-8F5F-52315E3186A5}" type="pres">
      <dgm:prSet presAssocID="{4A476DA9-2F5C-4683-8282-DBE180690692}" presName="rootConnector" presStyleLbl="node2" presStyleIdx="1" presStyleCnt="4"/>
      <dgm:spPr/>
    </dgm:pt>
    <dgm:pt modelId="{8B05B96F-AF56-43B4-805B-AE1042141B55}" type="pres">
      <dgm:prSet presAssocID="{4A476DA9-2F5C-4683-8282-DBE180690692}" presName="hierChild4" presStyleCnt="0"/>
      <dgm:spPr/>
    </dgm:pt>
    <dgm:pt modelId="{CCBA3DF0-8AFD-4DC6-B203-15A57E3CBF76}" type="pres">
      <dgm:prSet presAssocID="{4A476DA9-2F5C-4683-8282-DBE180690692}" presName="hierChild5" presStyleCnt="0"/>
      <dgm:spPr/>
    </dgm:pt>
    <dgm:pt modelId="{02021BE1-4B37-4BFC-8901-FF91EBDCDBED}" type="pres">
      <dgm:prSet presAssocID="{ADC2F57A-8EBD-4CC3-B24B-F741294BD26A}" presName="Name37" presStyleLbl="parChTrans1D2" presStyleIdx="2" presStyleCnt="4"/>
      <dgm:spPr/>
    </dgm:pt>
    <dgm:pt modelId="{FB804DC6-D140-4946-A894-19F2E471CCFF}" type="pres">
      <dgm:prSet presAssocID="{F2E79745-67AD-4E5E-BC1D-85C3E6E795E0}" presName="hierRoot2" presStyleCnt="0">
        <dgm:presLayoutVars>
          <dgm:hierBranch val="init"/>
        </dgm:presLayoutVars>
      </dgm:prSet>
      <dgm:spPr/>
    </dgm:pt>
    <dgm:pt modelId="{1C7FAEB0-90C5-435A-BD16-06ED3E32871A}" type="pres">
      <dgm:prSet presAssocID="{F2E79745-67AD-4E5E-BC1D-85C3E6E795E0}" presName="rootComposite" presStyleCnt="0"/>
      <dgm:spPr/>
    </dgm:pt>
    <dgm:pt modelId="{F5E2DB8A-72F0-40FE-A2B3-16F6F1DA9A08}" type="pres">
      <dgm:prSet presAssocID="{F2E79745-67AD-4E5E-BC1D-85C3E6E795E0}" presName="rootText" presStyleLbl="node2" presStyleIdx="2" presStyleCnt="4" custScaleX="60568" custScaleY="42248">
        <dgm:presLayoutVars>
          <dgm:chPref val="3"/>
        </dgm:presLayoutVars>
      </dgm:prSet>
      <dgm:spPr/>
    </dgm:pt>
    <dgm:pt modelId="{5420ACBE-EBB2-4565-A5E9-3557104DCCBC}" type="pres">
      <dgm:prSet presAssocID="{F2E79745-67AD-4E5E-BC1D-85C3E6E795E0}" presName="rootConnector" presStyleLbl="node2" presStyleIdx="2" presStyleCnt="4"/>
      <dgm:spPr/>
    </dgm:pt>
    <dgm:pt modelId="{B10708AF-4CA8-4386-9D71-74C683040206}" type="pres">
      <dgm:prSet presAssocID="{F2E79745-67AD-4E5E-BC1D-85C3E6E795E0}" presName="hierChild4" presStyleCnt="0"/>
      <dgm:spPr/>
    </dgm:pt>
    <dgm:pt modelId="{0150DEDA-2F10-4C51-A574-110E57401C09}" type="pres">
      <dgm:prSet presAssocID="{F2E79745-67AD-4E5E-BC1D-85C3E6E795E0}" presName="hierChild5" presStyleCnt="0"/>
      <dgm:spPr/>
    </dgm:pt>
    <dgm:pt modelId="{F1B8FCB2-07F0-4913-AA4F-24708F0DF273}" type="pres">
      <dgm:prSet presAssocID="{ED80F8BA-780A-4446-8E6C-828E382813DB}" presName="Name37" presStyleLbl="parChTrans1D2" presStyleIdx="3" presStyleCnt="4"/>
      <dgm:spPr/>
    </dgm:pt>
    <dgm:pt modelId="{59A84CA8-C63A-4C9D-A323-566C927DEDBE}" type="pres">
      <dgm:prSet presAssocID="{64295383-7730-4594-9AB7-4624CF4350D5}" presName="hierRoot2" presStyleCnt="0">
        <dgm:presLayoutVars>
          <dgm:hierBranch val="init"/>
        </dgm:presLayoutVars>
      </dgm:prSet>
      <dgm:spPr/>
    </dgm:pt>
    <dgm:pt modelId="{FED8AC4E-9437-4713-BDC5-1DB9B355B4F5}" type="pres">
      <dgm:prSet presAssocID="{64295383-7730-4594-9AB7-4624CF4350D5}" presName="rootComposite" presStyleCnt="0"/>
      <dgm:spPr/>
    </dgm:pt>
    <dgm:pt modelId="{19AEA90A-2B20-42F8-9ECC-5F5B981E9890}" type="pres">
      <dgm:prSet presAssocID="{64295383-7730-4594-9AB7-4624CF4350D5}" presName="rootText" presStyleLbl="node2" presStyleIdx="3" presStyleCnt="4" custScaleX="91669" custScaleY="48635">
        <dgm:presLayoutVars>
          <dgm:chPref val="3"/>
        </dgm:presLayoutVars>
      </dgm:prSet>
      <dgm:spPr/>
    </dgm:pt>
    <dgm:pt modelId="{A725E4BC-9809-4FD6-88E2-A45EA6FA3893}" type="pres">
      <dgm:prSet presAssocID="{64295383-7730-4594-9AB7-4624CF4350D5}" presName="rootConnector" presStyleLbl="node2" presStyleIdx="3" presStyleCnt="4"/>
      <dgm:spPr/>
    </dgm:pt>
    <dgm:pt modelId="{0079F45A-F425-40E6-BDFB-63CD3337E209}" type="pres">
      <dgm:prSet presAssocID="{64295383-7730-4594-9AB7-4624CF4350D5}" presName="hierChild4" presStyleCnt="0"/>
      <dgm:spPr/>
    </dgm:pt>
    <dgm:pt modelId="{7C0464A8-A327-46F4-86DD-BF4E81B2E938}" type="pres">
      <dgm:prSet presAssocID="{64295383-7730-4594-9AB7-4624CF4350D5}" presName="hierChild5" presStyleCnt="0"/>
      <dgm:spPr/>
    </dgm:pt>
    <dgm:pt modelId="{1FBEDFA9-A304-47C8-8FB9-6A05F41722A2}" type="pres">
      <dgm:prSet presAssocID="{29F61824-9CE2-4431-9288-AF11EAD84C56}" presName="hierChild3" presStyleCnt="0"/>
      <dgm:spPr/>
    </dgm:pt>
  </dgm:ptLst>
  <dgm:cxnLst>
    <dgm:cxn modelId="{4BB5A702-A997-4BF8-A758-916FF660337D}" type="presOf" srcId="{F0B215D1-AC5A-4109-962A-27C2397A3F4F}" destId="{8D477B6B-7804-416A-A650-C5CEA559C113}" srcOrd="0" destOrd="0" presId="urn:microsoft.com/office/officeart/2005/8/layout/orgChart1"/>
    <dgm:cxn modelId="{C1783925-5AC7-499C-9797-B72FDE05707D}" type="presOf" srcId="{D4CDCBA9-710D-4130-927F-D1E759466EB1}" destId="{4C7F4D5C-1310-43CC-803F-DCB4B64BAC3C}" srcOrd="0" destOrd="0" presId="urn:microsoft.com/office/officeart/2005/8/layout/orgChart1"/>
    <dgm:cxn modelId="{23CD3A2F-89D6-48F9-8B63-80D1677B13EB}" type="presOf" srcId="{64295383-7730-4594-9AB7-4624CF4350D5}" destId="{19AEA90A-2B20-42F8-9ECC-5F5B981E9890}" srcOrd="0" destOrd="0" presId="urn:microsoft.com/office/officeart/2005/8/layout/orgChart1"/>
    <dgm:cxn modelId="{7221FB35-CFC2-4520-847E-09E4D6C56429}" srcId="{29F61824-9CE2-4431-9288-AF11EAD84C56}" destId="{4A476DA9-2F5C-4683-8282-DBE180690692}" srcOrd="1" destOrd="0" parTransId="{C6C82C56-AFF6-45A1-822C-517A0B18DBED}" sibTransId="{A57932A1-AF80-44B0-9289-1135405C3C59}"/>
    <dgm:cxn modelId="{2C7F1340-113D-47B1-B46A-7AAD7B40D90D}" type="presOf" srcId="{3AA659DB-90AA-4872-9F82-9D374BB11283}" destId="{79778966-0DA7-476A-A825-93D40AA8ADDB}" srcOrd="1" destOrd="0" presId="urn:microsoft.com/office/officeart/2005/8/layout/orgChart1"/>
    <dgm:cxn modelId="{C8592940-D235-405C-87F7-A4FD6C53C93E}" type="presOf" srcId="{4A476DA9-2F5C-4683-8282-DBE180690692}" destId="{07E5092D-61F4-4E2B-8F5F-52315E3186A5}" srcOrd="1" destOrd="0" presId="urn:microsoft.com/office/officeart/2005/8/layout/orgChart1"/>
    <dgm:cxn modelId="{A2E66061-378F-4C49-9999-ED0225C85D0E}" type="presOf" srcId="{F2E79745-67AD-4E5E-BC1D-85C3E6E795E0}" destId="{F5E2DB8A-72F0-40FE-A2B3-16F6F1DA9A08}" srcOrd="0" destOrd="0" presId="urn:microsoft.com/office/officeart/2005/8/layout/orgChart1"/>
    <dgm:cxn modelId="{7D1DE641-BC14-4F83-B049-F1A9CF92B2A0}" srcId="{29F61824-9CE2-4431-9288-AF11EAD84C56}" destId="{64295383-7730-4594-9AB7-4624CF4350D5}" srcOrd="3" destOrd="0" parTransId="{ED80F8BA-780A-4446-8E6C-828E382813DB}" sibTransId="{A0DBE4B2-65B6-4460-A13B-6A0B555FE14E}"/>
    <dgm:cxn modelId="{6582A542-D4E3-4995-BC14-11EA0E6D4F29}" srcId="{F0B215D1-AC5A-4109-962A-27C2397A3F4F}" destId="{29F61824-9CE2-4431-9288-AF11EAD84C56}" srcOrd="0" destOrd="0" parTransId="{F8DB9DA4-E423-4A8E-83AA-650AFFC89628}" sibTransId="{0628CE98-2905-4513-AA21-9BE86888D70F}"/>
    <dgm:cxn modelId="{E5D24049-996C-4D4D-A07B-4CBB33D41E20}" type="presOf" srcId="{64295383-7730-4594-9AB7-4624CF4350D5}" destId="{A725E4BC-9809-4FD6-88E2-A45EA6FA3893}" srcOrd="1" destOrd="0" presId="urn:microsoft.com/office/officeart/2005/8/layout/orgChart1"/>
    <dgm:cxn modelId="{AF147852-81C3-4FD4-A6E6-18D603AFBFB6}" type="presOf" srcId="{F2E79745-67AD-4E5E-BC1D-85C3E6E795E0}" destId="{5420ACBE-EBB2-4565-A5E9-3557104DCCBC}" srcOrd="1" destOrd="0" presId="urn:microsoft.com/office/officeart/2005/8/layout/orgChart1"/>
    <dgm:cxn modelId="{9EB82B55-53AD-4746-8D44-784FEF116F70}" type="presOf" srcId="{29F61824-9CE2-4431-9288-AF11EAD84C56}" destId="{776DF47D-7E4E-4F7C-A0E0-AD00F9D21DD8}" srcOrd="0" destOrd="0" presId="urn:microsoft.com/office/officeart/2005/8/layout/orgChart1"/>
    <dgm:cxn modelId="{F2B3C057-AD9E-482A-97B5-965230B2214C}" type="presOf" srcId="{C6C82C56-AFF6-45A1-822C-517A0B18DBED}" destId="{6DECC9BD-D45F-4564-A68A-1FC26D6C667B}" srcOrd="0" destOrd="0" presId="urn:microsoft.com/office/officeart/2005/8/layout/orgChart1"/>
    <dgm:cxn modelId="{7CC7E985-981A-410C-BE67-7F33772B5AEB}" type="presOf" srcId="{3AA659DB-90AA-4872-9F82-9D374BB11283}" destId="{0337AFE2-8997-4BBE-945F-D9289522618B}" srcOrd="0" destOrd="0" presId="urn:microsoft.com/office/officeart/2005/8/layout/orgChart1"/>
    <dgm:cxn modelId="{6D775497-6E91-4970-986A-A480FA093710}" type="presOf" srcId="{ADC2F57A-8EBD-4CC3-B24B-F741294BD26A}" destId="{02021BE1-4B37-4BFC-8901-FF91EBDCDBED}" srcOrd="0" destOrd="0" presId="urn:microsoft.com/office/officeart/2005/8/layout/orgChart1"/>
    <dgm:cxn modelId="{80C8DEAE-CA8B-4C14-97C0-4D5C78438ADD}" type="presOf" srcId="{ED80F8BA-780A-4446-8E6C-828E382813DB}" destId="{F1B8FCB2-07F0-4913-AA4F-24708F0DF273}" srcOrd="0" destOrd="0" presId="urn:microsoft.com/office/officeart/2005/8/layout/orgChart1"/>
    <dgm:cxn modelId="{1AFCC9AF-D959-45DD-A532-F7B5327A7F83}" srcId="{29F61824-9CE2-4431-9288-AF11EAD84C56}" destId="{F2E79745-67AD-4E5E-BC1D-85C3E6E795E0}" srcOrd="2" destOrd="0" parTransId="{ADC2F57A-8EBD-4CC3-B24B-F741294BD26A}" sibTransId="{F52BF3C3-0CD9-4B28-AF08-823E1E784BD5}"/>
    <dgm:cxn modelId="{818E10C0-42B5-4539-88D2-C69008F817D3}" srcId="{29F61824-9CE2-4431-9288-AF11EAD84C56}" destId="{3AA659DB-90AA-4872-9F82-9D374BB11283}" srcOrd="0" destOrd="0" parTransId="{D4CDCBA9-710D-4130-927F-D1E759466EB1}" sibTransId="{DC005AB2-4F58-48BD-91A5-5317F8D9F67B}"/>
    <dgm:cxn modelId="{C8982FF3-D08B-4F61-910E-5A71D5134ECA}" type="presOf" srcId="{4A476DA9-2F5C-4683-8282-DBE180690692}" destId="{E752E0CC-1377-4F8E-B860-3070C44757E8}" srcOrd="0" destOrd="0" presId="urn:microsoft.com/office/officeart/2005/8/layout/orgChart1"/>
    <dgm:cxn modelId="{5A60AFF7-2A24-4770-B6AD-2EB03A160B92}" type="presOf" srcId="{29F61824-9CE2-4431-9288-AF11EAD84C56}" destId="{930D7617-CED4-42C7-B1A0-D79E94137E3A}" srcOrd="1" destOrd="0" presId="urn:microsoft.com/office/officeart/2005/8/layout/orgChart1"/>
    <dgm:cxn modelId="{93EE7AE5-5445-4684-84F5-B3AAE3377049}" type="presParOf" srcId="{8D477B6B-7804-416A-A650-C5CEA559C113}" destId="{0F8A0550-9FFF-4343-95C6-3E811045E13B}" srcOrd="0" destOrd="0" presId="urn:microsoft.com/office/officeart/2005/8/layout/orgChart1"/>
    <dgm:cxn modelId="{2AC5EF2E-E02D-469F-AC5A-A0655469C3E3}" type="presParOf" srcId="{0F8A0550-9FFF-4343-95C6-3E811045E13B}" destId="{7F21A7EC-EF9F-4800-9F3A-CD24B192A1CF}" srcOrd="0" destOrd="0" presId="urn:microsoft.com/office/officeart/2005/8/layout/orgChart1"/>
    <dgm:cxn modelId="{76255C4F-78F3-4D01-AD63-CBDFF121F8AE}" type="presParOf" srcId="{7F21A7EC-EF9F-4800-9F3A-CD24B192A1CF}" destId="{776DF47D-7E4E-4F7C-A0E0-AD00F9D21DD8}" srcOrd="0" destOrd="0" presId="urn:microsoft.com/office/officeart/2005/8/layout/orgChart1"/>
    <dgm:cxn modelId="{3EBADE57-8A9C-4CBF-8999-AB7DA54226A8}" type="presParOf" srcId="{7F21A7EC-EF9F-4800-9F3A-CD24B192A1CF}" destId="{930D7617-CED4-42C7-B1A0-D79E94137E3A}" srcOrd="1" destOrd="0" presId="urn:microsoft.com/office/officeart/2005/8/layout/orgChart1"/>
    <dgm:cxn modelId="{8772F353-138C-4CAD-B08B-5B2FD8CCBE3A}" type="presParOf" srcId="{0F8A0550-9FFF-4343-95C6-3E811045E13B}" destId="{0BA059F2-CEC8-48D1-941A-992B439B0282}" srcOrd="1" destOrd="0" presId="urn:microsoft.com/office/officeart/2005/8/layout/orgChart1"/>
    <dgm:cxn modelId="{DF557683-3535-457E-9E72-B6468AECCE81}" type="presParOf" srcId="{0BA059F2-CEC8-48D1-941A-992B439B0282}" destId="{4C7F4D5C-1310-43CC-803F-DCB4B64BAC3C}" srcOrd="0" destOrd="0" presId="urn:microsoft.com/office/officeart/2005/8/layout/orgChart1"/>
    <dgm:cxn modelId="{41ACFF41-2204-498C-B6A0-63A126185E08}" type="presParOf" srcId="{0BA059F2-CEC8-48D1-941A-992B439B0282}" destId="{C5E6BE06-B1C1-4D99-96C5-F35729C73FBA}" srcOrd="1" destOrd="0" presId="urn:microsoft.com/office/officeart/2005/8/layout/orgChart1"/>
    <dgm:cxn modelId="{D7F948BF-2CFF-446C-B83A-A6ADA6A243C5}" type="presParOf" srcId="{C5E6BE06-B1C1-4D99-96C5-F35729C73FBA}" destId="{81E6DE8F-CF06-416B-8AC7-0241963D0ACE}" srcOrd="0" destOrd="0" presId="urn:microsoft.com/office/officeart/2005/8/layout/orgChart1"/>
    <dgm:cxn modelId="{D53AF16A-8FEA-4294-8B4A-6AFCB02C874D}" type="presParOf" srcId="{81E6DE8F-CF06-416B-8AC7-0241963D0ACE}" destId="{0337AFE2-8997-4BBE-945F-D9289522618B}" srcOrd="0" destOrd="0" presId="urn:microsoft.com/office/officeart/2005/8/layout/orgChart1"/>
    <dgm:cxn modelId="{951923B1-85B2-41D2-A9FB-3B6C94BDCB25}" type="presParOf" srcId="{81E6DE8F-CF06-416B-8AC7-0241963D0ACE}" destId="{79778966-0DA7-476A-A825-93D40AA8ADDB}" srcOrd="1" destOrd="0" presId="urn:microsoft.com/office/officeart/2005/8/layout/orgChart1"/>
    <dgm:cxn modelId="{581F791F-BFF0-41E1-82C2-1F58AD4B9DAC}" type="presParOf" srcId="{C5E6BE06-B1C1-4D99-96C5-F35729C73FBA}" destId="{350CEF79-4B7A-4588-841F-10B0D9A4CD1A}" srcOrd="1" destOrd="0" presId="urn:microsoft.com/office/officeart/2005/8/layout/orgChart1"/>
    <dgm:cxn modelId="{E55DC516-45F1-4816-BFC4-59A1695C4C18}" type="presParOf" srcId="{C5E6BE06-B1C1-4D99-96C5-F35729C73FBA}" destId="{2E47CC86-A6B9-48F7-8C5F-EEF96FCCA515}" srcOrd="2" destOrd="0" presId="urn:microsoft.com/office/officeart/2005/8/layout/orgChart1"/>
    <dgm:cxn modelId="{A89DB2E6-6D2F-4BF4-8909-2E0FFCF23484}" type="presParOf" srcId="{0BA059F2-CEC8-48D1-941A-992B439B0282}" destId="{6DECC9BD-D45F-4564-A68A-1FC26D6C667B}" srcOrd="2" destOrd="0" presId="urn:microsoft.com/office/officeart/2005/8/layout/orgChart1"/>
    <dgm:cxn modelId="{9D51E261-0249-4276-971F-B0647EF7C035}" type="presParOf" srcId="{0BA059F2-CEC8-48D1-941A-992B439B0282}" destId="{3E2AE39F-7350-4082-909D-106F526883FB}" srcOrd="3" destOrd="0" presId="urn:microsoft.com/office/officeart/2005/8/layout/orgChart1"/>
    <dgm:cxn modelId="{217856AC-A929-4067-8168-43F957EFA0EE}" type="presParOf" srcId="{3E2AE39F-7350-4082-909D-106F526883FB}" destId="{2BE0407A-0113-4AB2-8DD2-17197A8FFA11}" srcOrd="0" destOrd="0" presId="urn:microsoft.com/office/officeart/2005/8/layout/orgChart1"/>
    <dgm:cxn modelId="{9BF1AA6B-F3E4-4904-8C63-301CE4856B59}" type="presParOf" srcId="{2BE0407A-0113-4AB2-8DD2-17197A8FFA11}" destId="{E752E0CC-1377-4F8E-B860-3070C44757E8}" srcOrd="0" destOrd="0" presId="urn:microsoft.com/office/officeart/2005/8/layout/orgChart1"/>
    <dgm:cxn modelId="{7D6DF899-B4A4-468F-918C-24865A0AFDB7}" type="presParOf" srcId="{2BE0407A-0113-4AB2-8DD2-17197A8FFA11}" destId="{07E5092D-61F4-4E2B-8F5F-52315E3186A5}" srcOrd="1" destOrd="0" presId="urn:microsoft.com/office/officeart/2005/8/layout/orgChart1"/>
    <dgm:cxn modelId="{71D147FA-4C0D-43D6-9CCE-0503F1F586EC}" type="presParOf" srcId="{3E2AE39F-7350-4082-909D-106F526883FB}" destId="{8B05B96F-AF56-43B4-805B-AE1042141B55}" srcOrd="1" destOrd="0" presId="urn:microsoft.com/office/officeart/2005/8/layout/orgChart1"/>
    <dgm:cxn modelId="{0EC9ABA0-023E-4E7E-80B7-35357BE8FD0A}" type="presParOf" srcId="{3E2AE39F-7350-4082-909D-106F526883FB}" destId="{CCBA3DF0-8AFD-4DC6-B203-15A57E3CBF76}" srcOrd="2" destOrd="0" presId="urn:microsoft.com/office/officeart/2005/8/layout/orgChart1"/>
    <dgm:cxn modelId="{A26316F1-7568-4D5E-9EBC-D298605CE9B7}" type="presParOf" srcId="{0BA059F2-CEC8-48D1-941A-992B439B0282}" destId="{02021BE1-4B37-4BFC-8901-FF91EBDCDBED}" srcOrd="4" destOrd="0" presId="urn:microsoft.com/office/officeart/2005/8/layout/orgChart1"/>
    <dgm:cxn modelId="{ED80AA5E-C90A-4360-AA91-67BCB5A808F7}" type="presParOf" srcId="{0BA059F2-CEC8-48D1-941A-992B439B0282}" destId="{FB804DC6-D140-4946-A894-19F2E471CCFF}" srcOrd="5" destOrd="0" presId="urn:microsoft.com/office/officeart/2005/8/layout/orgChart1"/>
    <dgm:cxn modelId="{1E9C2BCC-ECDF-4EAC-9967-37D5F80CA73E}" type="presParOf" srcId="{FB804DC6-D140-4946-A894-19F2E471CCFF}" destId="{1C7FAEB0-90C5-435A-BD16-06ED3E32871A}" srcOrd="0" destOrd="0" presId="urn:microsoft.com/office/officeart/2005/8/layout/orgChart1"/>
    <dgm:cxn modelId="{6DFE13E4-8702-4861-B60C-788EB37BF920}" type="presParOf" srcId="{1C7FAEB0-90C5-435A-BD16-06ED3E32871A}" destId="{F5E2DB8A-72F0-40FE-A2B3-16F6F1DA9A08}" srcOrd="0" destOrd="0" presId="urn:microsoft.com/office/officeart/2005/8/layout/orgChart1"/>
    <dgm:cxn modelId="{2765FD15-1FE0-4A4E-8D22-C500344F66C2}" type="presParOf" srcId="{1C7FAEB0-90C5-435A-BD16-06ED3E32871A}" destId="{5420ACBE-EBB2-4565-A5E9-3557104DCCBC}" srcOrd="1" destOrd="0" presId="urn:microsoft.com/office/officeart/2005/8/layout/orgChart1"/>
    <dgm:cxn modelId="{830321DA-680E-4801-AAF3-CE4368EEF727}" type="presParOf" srcId="{FB804DC6-D140-4946-A894-19F2E471CCFF}" destId="{B10708AF-4CA8-4386-9D71-74C683040206}" srcOrd="1" destOrd="0" presId="urn:microsoft.com/office/officeart/2005/8/layout/orgChart1"/>
    <dgm:cxn modelId="{6C58454C-CB88-44A6-830F-43F5D8361F78}" type="presParOf" srcId="{FB804DC6-D140-4946-A894-19F2E471CCFF}" destId="{0150DEDA-2F10-4C51-A574-110E57401C09}" srcOrd="2" destOrd="0" presId="urn:microsoft.com/office/officeart/2005/8/layout/orgChart1"/>
    <dgm:cxn modelId="{5D3F9A57-2A8A-4D56-BA48-FB615B5F78AE}" type="presParOf" srcId="{0BA059F2-CEC8-48D1-941A-992B439B0282}" destId="{F1B8FCB2-07F0-4913-AA4F-24708F0DF273}" srcOrd="6" destOrd="0" presId="urn:microsoft.com/office/officeart/2005/8/layout/orgChart1"/>
    <dgm:cxn modelId="{AB0C966E-B790-4ECF-A51F-6152B8493A25}" type="presParOf" srcId="{0BA059F2-CEC8-48D1-941A-992B439B0282}" destId="{59A84CA8-C63A-4C9D-A323-566C927DEDBE}" srcOrd="7" destOrd="0" presId="urn:microsoft.com/office/officeart/2005/8/layout/orgChart1"/>
    <dgm:cxn modelId="{5608CF7D-CF97-454D-8262-22EABE6A032F}" type="presParOf" srcId="{59A84CA8-C63A-4C9D-A323-566C927DEDBE}" destId="{FED8AC4E-9437-4713-BDC5-1DB9B355B4F5}" srcOrd="0" destOrd="0" presId="urn:microsoft.com/office/officeart/2005/8/layout/orgChart1"/>
    <dgm:cxn modelId="{214F6A0E-AEAF-488E-8490-4E70E7DA4D24}" type="presParOf" srcId="{FED8AC4E-9437-4713-BDC5-1DB9B355B4F5}" destId="{19AEA90A-2B20-42F8-9ECC-5F5B981E9890}" srcOrd="0" destOrd="0" presId="urn:microsoft.com/office/officeart/2005/8/layout/orgChart1"/>
    <dgm:cxn modelId="{D87ACCC4-DFE0-4924-B7D6-AD8A2D8DA3E7}" type="presParOf" srcId="{FED8AC4E-9437-4713-BDC5-1DB9B355B4F5}" destId="{A725E4BC-9809-4FD6-88E2-A45EA6FA3893}" srcOrd="1" destOrd="0" presId="urn:microsoft.com/office/officeart/2005/8/layout/orgChart1"/>
    <dgm:cxn modelId="{BBD6EBA3-482E-44A5-8958-CB97C7E28561}" type="presParOf" srcId="{59A84CA8-C63A-4C9D-A323-566C927DEDBE}" destId="{0079F45A-F425-40E6-BDFB-63CD3337E209}" srcOrd="1" destOrd="0" presId="urn:microsoft.com/office/officeart/2005/8/layout/orgChart1"/>
    <dgm:cxn modelId="{1E0A8CFF-3D7F-40BF-8A3D-FFF78AEF9601}" type="presParOf" srcId="{59A84CA8-C63A-4C9D-A323-566C927DEDBE}" destId="{7C0464A8-A327-46F4-86DD-BF4E81B2E938}" srcOrd="2" destOrd="0" presId="urn:microsoft.com/office/officeart/2005/8/layout/orgChart1"/>
    <dgm:cxn modelId="{8F4A2247-E9E5-415E-B0F5-4F3019146876}" type="presParOf" srcId="{0F8A0550-9FFF-4343-95C6-3E811045E13B}" destId="{1FBEDFA9-A304-47C8-8FB9-6A05F41722A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B8FCB2-07F0-4913-AA4F-24708F0DF273}">
      <dsp:nvSpPr>
        <dsp:cNvPr id="0" name=""/>
        <dsp:cNvSpPr/>
      </dsp:nvSpPr>
      <dsp:spPr>
        <a:xfrm>
          <a:off x="2923252" y="708298"/>
          <a:ext cx="2232502" cy="3346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7321"/>
              </a:lnTo>
              <a:lnTo>
                <a:pt x="2232502" y="167321"/>
              </a:lnTo>
              <a:lnTo>
                <a:pt x="2232502" y="334642"/>
              </a:lnTo>
            </a:path>
          </a:pathLst>
        </a:custGeom>
        <a:noFill/>
        <a:ln w="15875" cap="flat" cmpd="sng" algn="ctr">
          <a:solidFill>
            <a:schemeClr val="accent4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021BE1-4B37-4BFC-8901-FF91EBDCDBED}">
      <dsp:nvSpPr>
        <dsp:cNvPr id="0" name=""/>
        <dsp:cNvSpPr/>
      </dsp:nvSpPr>
      <dsp:spPr>
        <a:xfrm>
          <a:off x="2923252" y="708298"/>
          <a:ext cx="684885" cy="3346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7321"/>
              </a:lnTo>
              <a:lnTo>
                <a:pt x="684885" y="167321"/>
              </a:lnTo>
              <a:lnTo>
                <a:pt x="684885" y="334642"/>
              </a:lnTo>
            </a:path>
          </a:pathLst>
        </a:custGeom>
        <a:noFill/>
        <a:ln w="15875" cap="flat" cmpd="sng" algn="ctr">
          <a:solidFill>
            <a:schemeClr val="accent4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ECC9BD-D45F-4564-A68A-1FC26D6C667B}">
      <dsp:nvSpPr>
        <dsp:cNvPr id="0" name=""/>
        <dsp:cNvSpPr/>
      </dsp:nvSpPr>
      <dsp:spPr>
        <a:xfrm>
          <a:off x="2127712" y="708298"/>
          <a:ext cx="795540" cy="334642"/>
        </a:xfrm>
        <a:custGeom>
          <a:avLst/>
          <a:gdLst/>
          <a:ahLst/>
          <a:cxnLst/>
          <a:rect l="0" t="0" r="0" b="0"/>
          <a:pathLst>
            <a:path>
              <a:moveTo>
                <a:pt x="795540" y="0"/>
              </a:moveTo>
              <a:lnTo>
                <a:pt x="795540" y="167321"/>
              </a:lnTo>
              <a:lnTo>
                <a:pt x="0" y="167321"/>
              </a:lnTo>
              <a:lnTo>
                <a:pt x="0" y="334642"/>
              </a:lnTo>
            </a:path>
          </a:pathLst>
        </a:custGeom>
        <a:noFill/>
        <a:ln w="15875" cap="flat" cmpd="sng" algn="ctr">
          <a:solidFill>
            <a:schemeClr val="accent4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7F4D5C-1310-43CC-803F-DCB4B64BAC3C}">
      <dsp:nvSpPr>
        <dsp:cNvPr id="0" name=""/>
        <dsp:cNvSpPr/>
      </dsp:nvSpPr>
      <dsp:spPr>
        <a:xfrm>
          <a:off x="565322" y="708298"/>
          <a:ext cx="2357929" cy="334642"/>
        </a:xfrm>
        <a:custGeom>
          <a:avLst/>
          <a:gdLst/>
          <a:ahLst/>
          <a:cxnLst/>
          <a:rect l="0" t="0" r="0" b="0"/>
          <a:pathLst>
            <a:path>
              <a:moveTo>
                <a:pt x="2357929" y="0"/>
              </a:moveTo>
              <a:lnTo>
                <a:pt x="2357929" y="167321"/>
              </a:lnTo>
              <a:lnTo>
                <a:pt x="0" y="167321"/>
              </a:lnTo>
              <a:lnTo>
                <a:pt x="0" y="334642"/>
              </a:lnTo>
            </a:path>
          </a:pathLst>
        </a:custGeom>
        <a:noFill/>
        <a:ln w="15875" cap="flat" cmpd="sng" algn="ctr">
          <a:solidFill>
            <a:schemeClr val="accent4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6DF47D-7E4E-4F7C-A0E0-AD00F9D21DD8}">
      <dsp:nvSpPr>
        <dsp:cNvPr id="0" name=""/>
        <dsp:cNvSpPr/>
      </dsp:nvSpPr>
      <dsp:spPr>
        <a:xfrm>
          <a:off x="2249975" y="228022"/>
          <a:ext cx="1346552" cy="480275"/>
        </a:xfrm>
        <a:prstGeom prst="rect">
          <a:avLst/>
        </a:prstGeom>
        <a:gradFill rotWithShape="0">
          <a:gsLst>
            <a:gs pos="0">
              <a:schemeClr val="accent4">
                <a:shade val="80000"/>
                <a:hueOff val="0"/>
                <a:satOff val="0"/>
                <a:lumOff val="0"/>
                <a:alphaOff val="0"/>
                <a:tint val="58000"/>
                <a:satMod val="108000"/>
                <a:lumMod val="110000"/>
              </a:schemeClr>
            </a:gs>
            <a:gs pos="100000">
              <a:schemeClr val="accent4">
                <a:shade val="80000"/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/>
            <a:t>Levels</a:t>
          </a:r>
        </a:p>
      </dsp:txBody>
      <dsp:txXfrm>
        <a:off x="2249975" y="228022"/>
        <a:ext cx="1346552" cy="480275"/>
      </dsp:txXfrm>
    </dsp:sp>
    <dsp:sp modelId="{0337AFE2-8997-4BBE-945F-D9289522618B}">
      <dsp:nvSpPr>
        <dsp:cNvPr id="0" name=""/>
        <dsp:cNvSpPr/>
      </dsp:nvSpPr>
      <dsp:spPr>
        <a:xfrm>
          <a:off x="773" y="1042940"/>
          <a:ext cx="1129099" cy="333487"/>
        </a:xfrm>
        <a:prstGeom prst="rect">
          <a:avLst/>
        </a:prstGeom>
        <a:gradFill rotWithShape="0">
          <a:gsLst>
            <a:gs pos="0">
              <a:schemeClr val="accent4">
                <a:tint val="99000"/>
                <a:hueOff val="0"/>
                <a:satOff val="0"/>
                <a:lumOff val="0"/>
                <a:alphaOff val="0"/>
                <a:tint val="58000"/>
                <a:satMod val="108000"/>
                <a:lumMod val="110000"/>
              </a:schemeClr>
            </a:gs>
            <a:gs pos="100000">
              <a:schemeClr val="accent4">
                <a:tint val="99000"/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/>
            <a:t>10</a:t>
          </a:r>
          <a:r>
            <a:rPr lang="en-IN" sz="2200" kern="1200" baseline="30000" dirty="0"/>
            <a:t>th</a:t>
          </a:r>
          <a:endParaRPr lang="en-IN" sz="2200" kern="1200" dirty="0"/>
        </a:p>
      </dsp:txBody>
      <dsp:txXfrm>
        <a:off x="773" y="1042940"/>
        <a:ext cx="1129099" cy="333487"/>
      </dsp:txXfrm>
    </dsp:sp>
    <dsp:sp modelId="{E752E0CC-1377-4F8E-B860-3070C44757E8}">
      <dsp:nvSpPr>
        <dsp:cNvPr id="0" name=""/>
        <dsp:cNvSpPr/>
      </dsp:nvSpPr>
      <dsp:spPr>
        <a:xfrm>
          <a:off x="1464514" y="1042940"/>
          <a:ext cx="1326394" cy="305217"/>
        </a:xfrm>
        <a:prstGeom prst="rect">
          <a:avLst/>
        </a:prstGeom>
        <a:gradFill rotWithShape="0">
          <a:gsLst>
            <a:gs pos="0">
              <a:schemeClr val="accent4">
                <a:tint val="99000"/>
                <a:hueOff val="0"/>
                <a:satOff val="0"/>
                <a:lumOff val="0"/>
                <a:alphaOff val="0"/>
                <a:tint val="58000"/>
                <a:satMod val="108000"/>
                <a:lumMod val="110000"/>
              </a:schemeClr>
            </a:gs>
            <a:gs pos="100000">
              <a:schemeClr val="accent4">
                <a:tint val="99000"/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/>
            <a:t>11th</a:t>
          </a:r>
        </a:p>
      </dsp:txBody>
      <dsp:txXfrm>
        <a:off x="1464514" y="1042940"/>
        <a:ext cx="1326394" cy="305217"/>
      </dsp:txXfrm>
    </dsp:sp>
    <dsp:sp modelId="{F5E2DB8A-72F0-40FE-A2B3-16F6F1DA9A08}">
      <dsp:nvSpPr>
        <dsp:cNvPr id="0" name=""/>
        <dsp:cNvSpPr/>
      </dsp:nvSpPr>
      <dsp:spPr>
        <a:xfrm>
          <a:off x="3125551" y="1042940"/>
          <a:ext cx="965172" cy="336618"/>
        </a:xfrm>
        <a:prstGeom prst="rect">
          <a:avLst/>
        </a:prstGeom>
        <a:gradFill rotWithShape="0">
          <a:gsLst>
            <a:gs pos="0">
              <a:schemeClr val="accent4">
                <a:tint val="99000"/>
                <a:hueOff val="0"/>
                <a:satOff val="0"/>
                <a:lumOff val="0"/>
                <a:alphaOff val="0"/>
                <a:tint val="58000"/>
                <a:satMod val="108000"/>
                <a:lumMod val="110000"/>
              </a:schemeClr>
            </a:gs>
            <a:gs pos="100000">
              <a:schemeClr val="accent4">
                <a:tint val="99000"/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/>
            <a:t>12th</a:t>
          </a:r>
        </a:p>
      </dsp:txBody>
      <dsp:txXfrm>
        <a:off x="3125551" y="1042940"/>
        <a:ext cx="965172" cy="336618"/>
      </dsp:txXfrm>
    </dsp:sp>
    <dsp:sp modelId="{19AEA90A-2B20-42F8-9ECC-5F5B981E9890}">
      <dsp:nvSpPr>
        <dsp:cNvPr id="0" name=""/>
        <dsp:cNvSpPr/>
      </dsp:nvSpPr>
      <dsp:spPr>
        <a:xfrm>
          <a:off x="4425366" y="1042940"/>
          <a:ext cx="1460777" cy="387507"/>
        </a:xfrm>
        <a:prstGeom prst="rect">
          <a:avLst/>
        </a:prstGeom>
        <a:gradFill rotWithShape="0">
          <a:gsLst>
            <a:gs pos="0">
              <a:schemeClr val="accent4">
                <a:tint val="99000"/>
                <a:hueOff val="0"/>
                <a:satOff val="0"/>
                <a:lumOff val="0"/>
                <a:alphaOff val="0"/>
                <a:tint val="58000"/>
                <a:satMod val="108000"/>
                <a:lumMod val="110000"/>
              </a:schemeClr>
            </a:gs>
            <a:gs pos="100000">
              <a:schemeClr val="accent4">
                <a:tint val="99000"/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/>
            <a:t>Undergrad</a:t>
          </a:r>
        </a:p>
      </dsp:txBody>
      <dsp:txXfrm>
        <a:off x="4425366" y="1042940"/>
        <a:ext cx="1460777" cy="3875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3801B-E23E-4561-9E67-250A8CF17BD2}" type="datetimeFigureOut">
              <a:rPr lang="en-IN" smtClean="0"/>
              <a:t>08-09-2023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76E86-9C98-4EF2-BFAE-DBBB2A2483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0365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224886E0-7C04-4D73-A297-4E80697A162C}" type="datetimeFigureOut">
              <a:rPr lang="en-IN" smtClean="0"/>
              <a:t>08-09-2023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CFCCA235-CBDD-48C5-971B-F74A6BB9C5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9985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86E0-7C04-4D73-A297-4E80697A162C}" type="datetimeFigureOut">
              <a:rPr lang="en-IN" smtClean="0"/>
              <a:t>08-09-2023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CA235-CBDD-48C5-971B-F74A6BB9C5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5162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86E0-7C04-4D73-A297-4E80697A162C}" type="datetimeFigureOut">
              <a:rPr lang="en-IN" smtClean="0"/>
              <a:t>08-09-2023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CA235-CBDD-48C5-971B-F74A6BB9C5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08166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86E0-7C04-4D73-A297-4E80697A162C}" type="datetimeFigureOut">
              <a:rPr lang="en-IN" smtClean="0"/>
              <a:t>08-09-2023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CA235-CBDD-48C5-971B-F74A6BB9C50B}" type="slidenum">
              <a:rPr lang="en-IN" smtClean="0"/>
              <a:t>‹#›</a:t>
            </a:fld>
            <a:endParaRPr lang="en-IN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225393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86E0-7C04-4D73-A297-4E80697A162C}" type="datetimeFigureOut">
              <a:rPr lang="en-IN" smtClean="0"/>
              <a:t>08-09-2023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CA235-CBDD-48C5-971B-F74A6BB9C5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96115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86E0-7C04-4D73-A297-4E80697A162C}" type="datetimeFigureOut">
              <a:rPr lang="en-IN" smtClean="0"/>
              <a:t>08-09-2023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CA235-CBDD-48C5-971B-F74A6BB9C5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40381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86E0-7C04-4D73-A297-4E80697A162C}" type="datetimeFigureOut">
              <a:rPr lang="en-IN" smtClean="0"/>
              <a:t>08-09-2023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CA235-CBDD-48C5-971B-F74A6BB9C5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90259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86E0-7C04-4D73-A297-4E80697A162C}" type="datetimeFigureOut">
              <a:rPr lang="en-IN" smtClean="0"/>
              <a:t>08-09-2023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CA235-CBDD-48C5-971B-F74A6BB9C5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9919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86E0-7C04-4D73-A297-4E80697A162C}" type="datetimeFigureOut">
              <a:rPr lang="en-IN" smtClean="0"/>
              <a:t>08-09-2023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CA235-CBDD-48C5-971B-F74A6BB9C5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9321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86E0-7C04-4D73-A297-4E80697A162C}" type="datetimeFigureOut">
              <a:rPr lang="en-IN" smtClean="0"/>
              <a:t>08-09-2023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CA235-CBDD-48C5-971B-F74A6BB9C5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9324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86E0-7C04-4D73-A297-4E80697A162C}" type="datetimeFigureOut">
              <a:rPr lang="en-IN" smtClean="0"/>
              <a:t>08-09-2023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CA235-CBDD-48C5-971B-F74A6BB9C5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6745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86E0-7C04-4D73-A297-4E80697A162C}" type="datetimeFigureOut">
              <a:rPr lang="en-IN" smtClean="0"/>
              <a:t>08-09-2023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CA235-CBDD-48C5-971B-F74A6BB9C5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4271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86E0-7C04-4D73-A297-4E80697A162C}" type="datetimeFigureOut">
              <a:rPr lang="en-IN" smtClean="0"/>
              <a:t>08-09-2023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CA235-CBDD-48C5-971B-F74A6BB9C5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97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86E0-7C04-4D73-A297-4E80697A162C}" type="datetimeFigureOut">
              <a:rPr lang="en-IN" smtClean="0"/>
              <a:t>08-09-2023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CA235-CBDD-48C5-971B-F74A6BB9C5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0350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86E0-7C04-4D73-A297-4E80697A162C}" type="datetimeFigureOut">
              <a:rPr lang="en-IN" smtClean="0"/>
              <a:t>08-09-2023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CA235-CBDD-48C5-971B-F74A6BB9C5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5127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86E0-7C04-4D73-A297-4E80697A162C}" type="datetimeFigureOut">
              <a:rPr lang="en-IN" smtClean="0"/>
              <a:t>08-09-2023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CA235-CBDD-48C5-971B-F74A6BB9C5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649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86E0-7C04-4D73-A297-4E80697A162C}" type="datetimeFigureOut">
              <a:rPr lang="en-IN" smtClean="0"/>
              <a:t>08-09-2023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CA235-CBDD-48C5-971B-F74A6BB9C5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0189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886E0-7C04-4D73-A297-4E80697A162C}" type="datetimeFigureOut">
              <a:rPr lang="en-IN" smtClean="0"/>
              <a:t>08-09-2023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CA235-CBDD-48C5-971B-F74A6BB9C5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85072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1"/>
          <p:cNvGrpSpPr/>
          <p:nvPr/>
        </p:nvGrpSpPr>
        <p:grpSpPr>
          <a:xfrm>
            <a:off x="1586596" y="2113154"/>
            <a:ext cx="10356951" cy="4615932"/>
            <a:chOff x="1583842" y="1545033"/>
            <a:chExt cx="10356951" cy="4615932"/>
          </a:xfrm>
        </p:grpSpPr>
        <p:sp>
          <p:nvSpPr>
            <p:cNvPr id="145" name="Google Shape;145;p1"/>
            <p:cNvSpPr/>
            <p:nvPr/>
          </p:nvSpPr>
          <p:spPr>
            <a:xfrm>
              <a:off x="1583842" y="1545033"/>
              <a:ext cx="5707845" cy="923330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16200000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5400" b="0" i="1" u="sng" strike="noStrike" cap="none" dirty="0">
                  <a:solidFill>
                    <a:schemeClr val="bg1"/>
                  </a:solidFill>
                  <a:latin typeface="Calibri"/>
                  <a:ea typeface="Calibri"/>
                  <a:cs typeface="Calibri"/>
                  <a:sym typeface="Calibri"/>
                </a:rPr>
                <a:t>Team Name : ASI-J1</a:t>
              </a:r>
              <a:endParaRPr sz="54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1583844" y="2871805"/>
              <a:ext cx="2204384" cy="8925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2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Team Leader :</a:t>
              </a:r>
              <a:endParaRPr dirty="0"/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24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Team Member : </a:t>
              </a:r>
              <a:endParaRPr dirty="0"/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1583843" y="4098673"/>
              <a:ext cx="2282529" cy="9541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2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Problem         :</a:t>
              </a:r>
              <a:endParaRPr/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2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Statement </a:t>
              </a:r>
              <a:endParaRPr sz="2800" b="0" i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3866371" y="2871805"/>
              <a:ext cx="2775589" cy="9541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2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Gaurav Rathore </a:t>
              </a:r>
              <a:endParaRPr dirty="0"/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2800" b="0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Aditi Agarwal</a:t>
              </a:r>
              <a:endParaRPr sz="2800" b="0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3866372" y="4196864"/>
              <a:ext cx="5850384" cy="9541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2800" b="0" i="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AI-based career counselling from   </a:t>
              </a:r>
              <a:endParaRPr dirty="0"/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2800" b="0" i="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class 10th to college level students</a:t>
              </a:r>
              <a:endParaRPr sz="2800" b="0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50" name="Google Shape;150;p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333435" y="1996620"/>
              <a:ext cx="3607358" cy="193591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5" name="Google Shape;155;p1"/>
            <p:cNvSpPr/>
            <p:nvPr/>
          </p:nvSpPr>
          <p:spPr>
            <a:xfrm>
              <a:off x="1583842" y="5637745"/>
              <a:ext cx="2282529" cy="52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2800" b="0" i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College Name:</a:t>
              </a:r>
              <a:endParaRPr/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3866371" y="5637745"/>
              <a:ext cx="6047554" cy="52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2800" b="0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Government Engineering College Ajmer</a:t>
              </a:r>
              <a:endParaRPr/>
            </a:p>
          </p:txBody>
        </p:sp>
      </p:grpSp>
      <p:sp>
        <p:nvSpPr>
          <p:cNvPr id="157" name="Google Shape;157;p1"/>
          <p:cNvSpPr/>
          <p:nvPr/>
        </p:nvSpPr>
        <p:spPr>
          <a:xfrm>
            <a:off x="1668401" y="268066"/>
            <a:ext cx="6015767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0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IEEE CIS Hackathon</a:t>
            </a:r>
            <a:endParaRPr dirty="0">
              <a:solidFill>
                <a:schemeClr val="bg1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(Organized BY MNIT, Jaipur)</a:t>
            </a:r>
            <a:endParaRPr sz="4800" b="0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8" name="Google Shape;158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07107" y="-117771"/>
            <a:ext cx="1692030" cy="1692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115654" y="115363"/>
            <a:ext cx="933450" cy="93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507569" y="129111"/>
            <a:ext cx="1264598" cy="1009994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"/>
          <p:cNvSpPr txBox="1"/>
          <p:nvPr/>
        </p:nvSpPr>
        <p:spPr>
          <a:xfrm>
            <a:off x="9394391" y="1801252"/>
            <a:ext cx="149095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Sponsors</a:t>
            </a:r>
            <a:endParaRPr/>
          </a:p>
        </p:txBody>
      </p:sp>
      <p:pic>
        <p:nvPicPr>
          <p:cNvPr id="162" name="Google Shape;162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119598" y="159716"/>
            <a:ext cx="985360" cy="9622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651965" y="1197506"/>
            <a:ext cx="2871820" cy="6050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887D5-462E-8A8E-0288-7A6AFF9F8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295834"/>
            <a:ext cx="10131425" cy="2012340"/>
          </a:xfrm>
        </p:spPr>
        <p:txBody>
          <a:bodyPr>
            <a:normAutofit/>
          </a:bodyPr>
          <a:lstStyle/>
          <a:p>
            <a:pPr algn="ctr"/>
            <a:r>
              <a:rPr lang="en-IN" sz="4000" b="1" u="sng" dirty="0"/>
              <a:t>PROTOTYPE</a:t>
            </a:r>
            <a:endParaRPr lang="en-IN" b="1" u="sn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7F1791-1AAD-083C-12DF-92CC84322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36" y="905435"/>
            <a:ext cx="11743765" cy="5683119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CF325D2D-4A0B-6691-CE28-A5EDBAF00F12}"/>
              </a:ext>
            </a:extLst>
          </p:cNvPr>
          <p:cNvSpPr/>
          <p:nvPr/>
        </p:nvSpPr>
        <p:spPr>
          <a:xfrm>
            <a:off x="8444753" y="1515035"/>
            <a:ext cx="3514165" cy="4545105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1C3B65-87E8-B40F-57EB-3430019F716F}"/>
              </a:ext>
            </a:extLst>
          </p:cNvPr>
          <p:cNvSpPr txBox="1"/>
          <p:nvPr/>
        </p:nvSpPr>
        <p:spPr>
          <a:xfrm>
            <a:off x="2904565" y="3056965"/>
            <a:ext cx="5100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AI-BASED CAREER COUNSELLING CHAT BOT-  </a:t>
            </a:r>
            <a:r>
              <a:rPr lang="en-IN" b="1" i="1" dirty="0">
                <a:solidFill>
                  <a:srgbClr val="FF0000"/>
                </a:solidFill>
              </a:rPr>
              <a:t>MARG-NIDARSHIKA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1138D5C5-DCDD-CC8D-A183-A2C211CD68EE}"/>
              </a:ext>
            </a:extLst>
          </p:cNvPr>
          <p:cNvSpPr/>
          <p:nvPr/>
        </p:nvSpPr>
        <p:spPr>
          <a:xfrm>
            <a:off x="6096000" y="3429000"/>
            <a:ext cx="2348753" cy="183776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5994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41DBD-455C-D16E-CBD0-14A3FCBC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31" y="322729"/>
            <a:ext cx="5653834" cy="484094"/>
          </a:xfrm>
          <a:ln>
            <a:noFill/>
          </a:ln>
        </p:spPr>
        <p:txBody>
          <a:bodyPr>
            <a:normAutofit fontScale="90000"/>
          </a:bodyPr>
          <a:lstStyle/>
          <a:p>
            <a:pPr algn="ctr"/>
            <a:r>
              <a:rPr lang="en-IN" b="1" u="sng" dirty="0"/>
              <a:t>STEP 1: assessment test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87525EB0-0D3C-B60F-BFF8-AA00E1EBCE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0990415"/>
              </p:ext>
            </p:extLst>
          </p:nvPr>
        </p:nvGraphicFramePr>
        <p:xfrm>
          <a:off x="2396469" y="806822"/>
          <a:ext cx="5886917" cy="16584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20D2F3F0-6DAB-F3E2-191E-EED8B32284A4}"/>
              </a:ext>
            </a:extLst>
          </p:cNvPr>
          <p:cNvSpPr txBox="1"/>
          <p:nvPr/>
        </p:nvSpPr>
        <p:spPr>
          <a:xfrm>
            <a:off x="322729" y="2832847"/>
            <a:ext cx="4105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CRITERIA:</a:t>
            </a:r>
            <a:endParaRPr lang="en-IN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3923B8-8955-8DBF-3168-82DC30EDE9D4}"/>
              </a:ext>
            </a:extLst>
          </p:cNvPr>
          <p:cNvSpPr txBox="1"/>
          <p:nvPr/>
        </p:nvSpPr>
        <p:spPr>
          <a:xfrm>
            <a:off x="1891553" y="2922494"/>
            <a:ext cx="65173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IN" sz="2400" dirty="0"/>
              <a:t>Personality assessment</a:t>
            </a:r>
          </a:p>
          <a:p>
            <a:pPr marL="342900" indent="-342900">
              <a:buAutoNum type="arabicPeriod"/>
            </a:pPr>
            <a:r>
              <a:rPr lang="en-IN" sz="2400" dirty="0"/>
              <a:t>Interest evaluation</a:t>
            </a:r>
          </a:p>
          <a:p>
            <a:pPr marL="342900" indent="-342900">
              <a:buAutoNum type="arabicPeriod"/>
            </a:pPr>
            <a:r>
              <a:rPr lang="en-IN" sz="2400" dirty="0"/>
              <a:t>Strength and skill evaluation</a:t>
            </a:r>
          </a:p>
          <a:p>
            <a:pPr marL="342900" indent="-342900">
              <a:buAutoNum type="arabicPeriod"/>
            </a:pPr>
            <a:endParaRPr lang="en-IN" sz="2400" dirty="0"/>
          </a:p>
          <a:p>
            <a:r>
              <a:rPr lang="en-IN" sz="2400" dirty="0"/>
              <a:t>BASIS: </a:t>
            </a:r>
            <a:r>
              <a:rPr lang="en-IN" sz="2400" dirty="0" err="1"/>
              <a:t>Birkman’s</a:t>
            </a:r>
            <a:r>
              <a:rPr lang="en-IN" sz="2400" dirty="0"/>
              <a:t> method of evaluation </a:t>
            </a:r>
          </a:p>
        </p:txBody>
      </p:sp>
    </p:spTree>
    <p:extLst>
      <p:ext uri="{BB962C8B-B14F-4D97-AF65-F5344CB8AC3E}">
        <p14:creationId xmlns:p14="http://schemas.microsoft.com/office/powerpoint/2010/main" val="579253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D94DA5A-244E-3676-5566-3F350CF6C4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1" r="8911"/>
          <a:stretch/>
        </p:blipFill>
        <p:spPr>
          <a:xfrm>
            <a:off x="194187" y="125506"/>
            <a:ext cx="3277790" cy="37179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3F43630-8443-0158-191A-AB91AB645D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977" y="2617695"/>
            <a:ext cx="3137646" cy="37179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8E1FA5-4049-F92F-116F-8E06CB2DA4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6124" y="125506"/>
            <a:ext cx="3143095" cy="37179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DC8B0CA-686F-EB6D-6D2B-B057478D4F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9677" y="2915932"/>
            <a:ext cx="3077344" cy="371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618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1F4A5E-5B39-3607-AB8E-BDA11C30EC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503" y="967184"/>
            <a:ext cx="4409332" cy="26856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F8D6E3-7450-8E23-B02D-47CAA9B122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1578" y="967183"/>
            <a:ext cx="4794619" cy="26856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7DDDC6-F8A7-A4B0-CF55-DABFD0C4BA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516" y="3846954"/>
            <a:ext cx="4558016" cy="28474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9E7D4D-5E65-EE42-E9F3-5FD98B0A97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8508" y="3846953"/>
            <a:ext cx="4561114" cy="28227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7B68B2B-F847-C80A-5EF4-5EC7F9B3AE1D}"/>
              </a:ext>
            </a:extLst>
          </p:cNvPr>
          <p:cNvSpPr txBox="1"/>
          <p:nvPr/>
        </p:nvSpPr>
        <p:spPr>
          <a:xfrm>
            <a:off x="2348753" y="188259"/>
            <a:ext cx="60422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u="sng" dirty="0"/>
              <a:t>Response Measure</a:t>
            </a:r>
            <a:endParaRPr lang="en-IN" b="1" u="sng" dirty="0"/>
          </a:p>
        </p:txBody>
      </p:sp>
    </p:spTree>
    <p:extLst>
      <p:ext uri="{BB962C8B-B14F-4D97-AF65-F5344CB8AC3E}">
        <p14:creationId xmlns:p14="http://schemas.microsoft.com/office/powerpoint/2010/main" val="3085016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6CD27A-E7A6-FDDD-5403-0285747D1497}"/>
              </a:ext>
            </a:extLst>
          </p:cNvPr>
          <p:cNvSpPr txBox="1"/>
          <p:nvPr/>
        </p:nvSpPr>
        <p:spPr>
          <a:xfrm>
            <a:off x="3281082" y="152400"/>
            <a:ext cx="47423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u="sng" dirty="0"/>
              <a:t>Data Evaluation</a:t>
            </a:r>
            <a:endParaRPr lang="en-IN" b="1" u="sng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B6F37BB-2C54-4CE4-F2FC-236850D95B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t="9776" r="26731" b="5128"/>
          <a:stretch/>
        </p:blipFill>
        <p:spPr>
          <a:xfrm>
            <a:off x="98611" y="720444"/>
            <a:ext cx="5839188" cy="577896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5728837-FBE6-988D-256F-F9A8EDD0BB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55" t="10810" r="26949" b="5022"/>
          <a:stretch/>
        </p:blipFill>
        <p:spPr>
          <a:xfrm>
            <a:off x="6096000" y="720443"/>
            <a:ext cx="5735714" cy="568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091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EF03E8-9111-2F53-A9F8-62322D3340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60" t="7264" r="26250" b="6399"/>
          <a:stretch/>
        </p:blipFill>
        <p:spPr>
          <a:xfrm>
            <a:off x="299638" y="552008"/>
            <a:ext cx="6119091" cy="59210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B1C352-531C-7923-2678-34ACD52B69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68" t="12026" r="41985" b="9150"/>
          <a:stretch/>
        </p:blipFill>
        <p:spPr>
          <a:xfrm>
            <a:off x="6678706" y="552008"/>
            <a:ext cx="3881718" cy="5743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398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A2281ED-6ADC-2358-C63D-D6F57DD53232}"/>
              </a:ext>
            </a:extLst>
          </p:cNvPr>
          <p:cNvSpPr txBox="1"/>
          <p:nvPr/>
        </p:nvSpPr>
        <p:spPr>
          <a:xfrm>
            <a:off x="2886635" y="394447"/>
            <a:ext cx="62035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u="sng" dirty="0"/>
              <a:t>PLATFORMS INTEGRATED</a:t>
            </a:r>
            <a:endParaRPr lang="en-IN" b="1" u="sn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F2D59B-4A33-961F-7E9E-7DAC632BB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671" y="1129551"/>
            <a:ext cx="3809928" cy="53429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027228-4D06-968D-E7C0-4622A8EED5EB}"/>
              </a:ext>
            </a:extLst>
          </p:cNvPr>
          <p:cNvSpPr txBox="1"/>
          <p:nvPr/>
        </p:nvSpPr>
        <p:spPr>
          <a:xfrm>
            <a:off x="1497106" y="2796988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Telegram Bot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ACBCE1-C85D-5B6E-4D5C-C757B4BC28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2" t="9151" r="1324" b="5752"/>
          <a:stretch/>
        </p:blipFill>
        <p:spPr>
          <a:xfrm>
            <a:off x="5186046" y="1120587"/>
            <a:ext cx="6868122" cy="33617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E875BF0-6496-B4B6-A3C9-9C9815976098}"/>
              </a:ext>
            </a:extLst>
          </p:cNvPr>
          <p:cNvSpPr txBox="1"/>
          <p:nvPr/>
        </p:nvSpPr>
        <p:spPr>
          <a:xfrm>
            <a:off x="5988423" y="1945341"/>
            <a:ext cx="3738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Web bot</a:t>
            </a:r>
          </a:p>
        </p:txBody>
      </p:sp>
    </p:spTree>
    <p:extLst>
      <p:ext uri="{BB962C8B-B14F-4D97-AF65-F5344CB8AC3E}">
        <p14:creationId xmlns:p14="http://schemas.microsoft.com/office/powerpoint/2010/main" val="4200495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109</TotalTime>
  <Words>88</Words>
  <Application>Microsoft Office PowerPoint</Application>
  <PresentationFormat>Widescreen</PresentationFormat>
  <Paragraphs>33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Roboto</vt:lpstr>
      <vt:lpstr>Tw Cen MT</vt:lpstr>
      <vt:lpstr>Circuit</vt:lpstr>
      <vt:lpstr>PowerPoint Presentation</vt:lpstr>
      <vt:lpstr>PROTOTYPE</vt:lpstr>
      <vt:lpstr>STEP 1: assessment test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Aditi Agarwal</dc:creator>
  <cp:lastModifiedBy>Aditi Agarwal</cp:lastModifiedBy>
  <cp:revision>13</cp:revision>
  <dcterms:created xsi:type="dcterms:W3CDTF">2023-09-08T06:40:10Z</dcterms:created>
  <dcterms:modified xsi:type="dcterms:W3CDTF">2023-09-08T08:29:56Z</dcterms:modified>
</cp:coreProperties>
</file>

<file path=docProps/thumbnail.jpeg>
</file>